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764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41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51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782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20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86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13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446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96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2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45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CBEE-38F0-456A-AE93-E87154F66A81}" type="datetimeFigureOut">
              <a:rPr lang="en-CA" smtClean="0"/>
              <a:t>23/10/2016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CD53-31CB-4DB9-ADA6-9399BF37D3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5913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6971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District Reps Meeting</a:t>
            </a:r>
            <a:br>
              <a:rPr lang="en-CA" dirty="0" smtClean="0">
                <a:solidFill>
                  <a:schemeClr val="bg1"/>
                </a:solidFill>
              </a:rPr>
            </a:br>
            <a:r>
              <a:rPr lang="en-CA" dirty="0" smtClean="0">
                <a:solidFill>
                  <a:schemeClr val="bg1"/>
                </a:solidFill>
              </a:rPr>
              <a:t>Agenda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428750" cy="14287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4271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61326"/>
              </p:ext>
            </p:extLst>
          </p:nvPr>
        </p:nvGraphicFramePr>
        <p:xfrm>
          <a:off x="537320" y="1700808"/>
          <a:ext cx="7920880" cy="4989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463">
                  <a:extLst>
                    <a:ext uri="{9D8B030D-6E8A-4147-A177-3AD203B41FA5}">
                      <a16:colId xmlns:a16="http://schemas.microsoft.com/office/drawing/2014/main" val="1762528790"/>
                    </a:ext>
                  </a:extLst>
                </a:gridCol>
                <a:gridCol w="6704417">
                  <a:extLst>
                    <a:ext uri="{9D8B030D-6E8A-4147-A177-3AD203B41FA5}">
                      <a16:colId xmlns:a16="http://schemas.microsoft.com/office/drawing/2014/main" val="1525017574"/>
                    </a:ext>
                  </a:extLst>
                </a:gridCol>
              </a:tblGrid>
              <a:tr h="247446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Agenda Item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383756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12:30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Introductions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6159621"/>
                  </a:ext>
                </a:extLst>
              </a:tr>
              <a:tr h="338483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1:00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New curriculum update, ADST 10 - 12.  (Nigel</a:t>
                      </a:r>
                      <a:r>
                        <a:rPr lang="en-CA" sz="1400" baseline="0" dirty="0" smtClean="0">
                          <a:solidFill>
                            <a:schemeClr val="bg1"/>
                          </a:solidFill>
                        </a:rPr>
                        <a:t> Reedman, Zale Darnel)</a:t>
                      </a:r>
                      <a:endParaRPr lang="en-CA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868655"/>
                  </a:ext>
                </a:extLst>
              </a:tr>
              <a:tr h="324379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1:20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Ministry of Education update, ADST, Skills Exploratory, course codes, etc. (Patience Cox)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243790"/>
                  </a:ext>
                </a:extLst>
              </a:tr>
              <a:tr h="3364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1:45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ITA, Industry Training Authority, update on youth initiatives. (Randy Grey on behalf of Jason </a:t>
                      </a:r>
                      <a:r>
                        <a:rPr lang="en-CA" sz="1400" dirty="0" err="1" smtClean="0">
                          <a:solidFill>
                            <a:schemeClr val="bg1"/>
                          </a:solidFill>
                        </a:rPr>
                        <a:t>Leber</a:t>
                      </a: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))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623958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2:15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Break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871880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2:20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Learning from accidents &amp; near misses? (Roger </a:t>
                      </a:r>
                      <a:r>
                        <a:rPr lang="en-CA" sz="1400" dirty="0" err="1" smtClean="0">
                          <a:solidFill>
                            <a:schemeClr val="bg1"/>
                          </a:solidFill>
                        </a:rPr>
                        <a:t>Bortignon</a:t>
                      </a: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113675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2:35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Construction Association Pilot Program (Jordan</a:t>
                      </a:r>
                      <a:r>
                        <a:rPr lang="en-CA" sz="1400" baseline="0" dirty="0" smtClean="0">
                          <a:solidFill>
                            <a:schemeClr val="bg1"/>
                          </a:solidFill>
                        </a:rPr>
                        <a:t> Perrault)</a:t>
                      </a:r>
                      <a:endParaRPr lang="en-CA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484827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2:50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Canadian Welding Association update on initiatives. (Trent Conrad)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22841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3:05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Break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595513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3:15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BCTEA web site tour. (Steve Claassen)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287907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3:30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BCIT and UBC Teacher Education programs (Roger </a:t>
                      </a:r>
                      <a:r>
                        <a:rPr lang="en-CA" sz="1400" dirty="0" err="1" smtClean="0">
                          <a:solidFill>
                            <a:schemeClr val="bg1"/>
                          </a:solidFill>
                        </a:rPr>
                        <a:t>Bortignon</a:t>
                      </a: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, Theresa</a:t>
                      </a:r>
                      <a:r>
                        <a:rPr lang="en-CA" sz="1400" baseline="0" dirty="0" smtClean="0">
                          <a:solidFill>
                            <a:schemeClr val="bg1"/>
                          </a:solidFill>
                        </a:rPr>
                        <a:t> Magee)</a:t>
                      </a:r>
                      <a:endParaRPr lang="en-CA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318484"/>
                  </a:ext>
                </a:extLst>
              </a:tr>
              <a:tr h="394805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3:45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solidFill>
                            <a:schemeClr val="bg1"/>
                          </a:solidFill>
                        </a:rPr>
                        <a:t>District reps reporting out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87018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4:45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Prize Draws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257899"/>
                  </a:ext>
                </a:extLst>
              </a:tr>
              <a:tr h="228736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5:00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Adjournment</a:t>
                      </a:r>
                      <a:endParaRPr lang="en-CA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11319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24128" y="6040549"/>
            <a:ext cx="309634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bg1"/>
                </a:solidFill>
              </a:rPr>
              <a:t>Wifi</a:t>
            </a:r>
            <a:r>
              <a:rPr lang="en-CA" dirty="0" smtClean="0">
                <a:solidFill>
                  <a:schemeClr val="bg1"/>
                </a:solidFill>
              </a:rPr>
              <a:t>  Login: super8</a:t>
            </a:r>
          </a:p>
          <a:p>
            <a:r>
              <a:rPr lang="en-CA" dirty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         Pass:  </a:t>
            </a:r>
            <a:r>
              <a:rPr lang="en-CA" b="1" dirty="0" smtClean="0">
                <a:solidFill>
                  <a:schemeClr val="bg1"/>
                </a:solidFill>
              </a:rPr>
              <a:t>K</a:t>
            </a:r>
            <a:r>
              <a:rPr lang="en-CA" dirty="0" smtClean="0">
                <a:solidFill>
                  <a:schemeClr val="bg1"/>
                </a:solidFill>
              </a:rPr>
              <a:t>elowna2016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145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District Reps Meeting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Directions</dc:title>
  <dc:creator>Randy Grey</dc:creator>
  <cp:lastModifiedBy>Steve Claassen</cp:lastModifiedBy>
  <cp:revision>16</cp:revision>
  <dcterms:created xsi:type="dcterms:W3CDTF">2016-10-15T14:06:55Z</dcterms:created>
  <dcterms:modified xsi:type="dcterms:W3CDTF">2016-10-23T15:39:22Z</dcterms:modified>
</cp:coreProperties>
</file>